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66" autoAdjust="0"/>
  </p:normalViewPr>
  <p:slideViewPr>
    <p:cSldViewPr>
      <p:cViewPr varScale="1">
        <p:scale>
          <a:sx n="72" d="100"/>
          <a:sy n="72" d="100"/>
        </p:scale>
        <p:origin x="-1752"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17/07/2014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17/07/2014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17/07/2014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17/07/2014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a:t>
            </a:r>
            <a:r>
              <a:rPr lang="en-US" dirty="0" smtClean="0">
                <a:latin typeface="Times New Roman"/>
                <a:cs typeface="Times New Roman"/>
              </a:rPr>
              <a:t>: Image </a:t>
            </a:r>
            <a:r>
              <a:rPr lang="en-US" dirty="0" smtClean="0">
                <a:latin typeface="Times New Roman"/>
                <a:cs typeface="Times New Roman"/>
              </a:rPr>
              <a:t>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910</TotalTime>
  <Words>1069</Words>
  <Application>Microsoft Office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Ian Tibbetts</cp:lastModifiedBy>
  <cp:revision>91</cp:revision>
  <dcterms:modified xsi:type="dcterms:W3CDTF">2014-07-17T16:57:31Z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